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647"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1" autoAdjust="0"/>
    <p:restoredTop sz="96571" autoAdjust="0"/>
  </p:normalViewPr>
  <p:slideViewPr>
    <p:cSldViewPr snapToGrid="0" showGuides="1">
      <p:cViewPr varScale="1">
        <p:scale>
          <a:sx n="79" d="100"/>
          <a:sy n="79" d="100"/>
        </p:scale>
        <p:origin x="1013"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6/22/2021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6/22/2021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spcBef>
                <a:spcPts val="2800"/>
              </a:spcBef>
              <a:buSzPts val="2000"/>
            </a:pPr>
            <a:r>
              <a:rPr lang="en-US" sz="2000" dirty="0"/>
              <a:t>Better Scientific Software tutorial, ISC, June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a:t>This </a:t>
            </a:r>
            <a:r>
              <a:rPr lang="en-US" sz="1400" dirty="0"/>
              <a:t>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1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
        <p:nvSpPr>
          <p:cNvPr id="23" name="Rectangle 22">
            <a:extLst>
              <a:ext uri="{FF2B5EF4-FFF2-40B4-BE49-F238E27FC236}">
                <a16:creationId xmlns:a16="http://schemas.microsoft.com/office/drawing/2014/main" id="{311C7B84-B49E-4DD7-8233-20CB0E4DEDC4}"/>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234BBD0-1B61-4749-B013-8B004B83552D}"/>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7" name="Rectangle 6">
            <a:extLst>
              <a:ext uri="{FF2B5EF4-FFF2-40B4-BE49-F238E27FC236}">
                <a16:creationId xmlns:a16="http://schemas.microsoft.com/office/drawing/2014/main" id="{0C797118-86FA-0A4A-BBB5-3FF91D1CB21B}"/>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14376</TotalTime>
  <Words>5040</Words>
  <Application>Microsoft Office PowerPoint</Application>
  <PresentationFormat>Custom</PresentationFormat>
  <Paragraphs>351</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226</cp:revision>
  <cp:lastPrinted>2017-11-02T18:35:01Z</cp:lastPrinted>
  <dcterms:created xsi:type="dcterms:W3CDTF">2018-11-06T17:28:56Z</dcterms:created>
  <dcterms:modified xsi:type="dcterms:W3CDTF">2021-06-23T01:02:00Z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